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79A944-B527-450A-92AA-441B4DF2F8BE}" v="3" dt="2026-02-20T11:55:51.96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ş. Gör. Berkay Zülfikar KIZILIRMAK" userId="9b7cea82-bd78-48d9-a33f-090ac540eb70" providerId="ADAL" clId="{CDF564EC-8358-4518-A7F3-C7223AD6EA7D}"/>
    <pc:docChg chg="custSel modSld">
      <pc:chgData name="Arş. Gör. Berkay Zülfikar KIZILIRMAK" userId="9b7cea82-bd78-48d9-a33f-090ac540eb70" providerId="ADAL" clId="{CDF564EC-8358-4518-A7F3-C7223AD6EA7D}" dt="2026-02-20T11:54:56.961" v="5" actId="404"/>
      <pc:docMkLst>
        <pc:docMk/>
      </pc:docMkLst>
      <pc:sldChg chg="modSp mod">
        <pc:chgData name="Arş. Gör. Berkay Zülfikar KIZILIRMAK" userId="9b7cea82-bd78-48d9-a33f-090ac540eb70" providerId="ADAL" clId="{CDF564EC-8358-4518-A7F3-C7223AD6EA7D}" dt="2026-02-20T11:54:56.961" v="5" actId="404"/>
        <pc:sldMkLst>
          <pc:docMk/>
          <pc:sldMk cId="3814474408" sldId="257"/>
        </pc:sldMkLst>
        <pc:graphicFrameChg chg="mod modGraphic">
          <ac:chgData name="Arş. Gör. Berkay Zülfikar KIZILIRMAK" userId="9b7cea82-bd78-48d9-a33f-090ac540eb70" providerId="ADAL" clId="{CDF564EC-8358-4518-A7F3-C7223AD6EA7D}" dt="2026-02-20T11:54:56.961" v="5" actId="404"/>
          <ac:graphicFrameMkLst>
            <pc:docMk/>
            <pc:sldMk cId="3814474408" sldId="257"/>
            <ac:graphicFrameMk id="2" creationId="{4C240097-0F97-3B19-162A-325B0C608E5D}"/>
          </ac:graphicFrameMkLst>
        </pc:graphicFrameChg>
      </pc:sldChg>
    </pc:docChg>
  </pc:docChgLst>
  <pc:docChgLst>
    <pc:chgData name="Arş. Gör. Berkay Zülfikar KIZILIRMAK" userId="9b7cea82-bd78-48d9-a33f-090ac540eb70" providerId="ADAL" clId="{7852BC7A-15FB-4A21-9E11-5CA68EC49A26}"/>
    <pc:docChg chg="custSel addSld modSld">
      <pc:chgData name="Arş. Gör. Berkay Zülfikar KIZILIRMAK" userId="9b7cea82-bd78-48d9-a33f-090ac540eb70" providerId="ADAL" clId="{7852BC7A-15FB-4A21-9E11-5CA68EC49A26}" dt="2026-02-16T12:12:44.668" v="216" actId="255"/>
      <pc:docMkLst>
        <pc:docMk/>
      </pc:docMkLst>
      <pc:sldChg chg="modSp mod">
        <pc:chgData name="Arş. Gör. Berkay Zülfikar KIZILIRMAK" userId="9b7cea82-bd78-48d9-a33f-090ac540eb70" providerId="ADAL" clId="{7852BC7A-15FB-4A21-9E11-5CA68EC49A26}" dt="2026-02-16T11:58:07.450" v="62" actId="2084"/>
        <pc:sldMkLst>
          <pc:docMk/>
          <pc:sldMk cId="0" sldId="256"/>
        </pc:sldMkLst>
        <pc:graphicFrameChg chg="mod modGraphic">
          <ac:chgData name="Arş. Gör. Berkay Zülfikar KIZILIRMAK" userId="9b7cea82-bd78-48d9-a33f-090ac540eb70" providerId="ADAL" clId="{7852BC7A-15FB-4A21-9E11-5CA68EC49A26}" dt="2026-02-16T11:58:07.450" v="62" actId="2084"/>
          <ac:graphicFrameMkLst>
            <pc:docMk/>
            <pc:sldMk cId="0" sldId="256"/>
            <ac:graphicFrameMk id="2" creationId="{00000000-0000-0000-0000-000000000000}"/>
          </ac:graphicFrameMkLst>
        </pc:graphicFrameChg>
      </pc:sldChg>
      <pc:sldChg chg="modSp add mod">
        <pc:chgData name="Arş. Gör. Berkay Zülfikar KIZILIRMAK" userId="9b7cea82-bd78-48d9-a33f-090ac540eb70" providerId="ADAL" clId="{7852BC7A-15FB-4A21-9E11-5CA68EC49A26}" dt="2026-02-16T11:59:16.248" v="96" actId="242"/>
        <pc:sldMkLst>
          <pc:docMk/>
          <pc:sldMk cId="3814474408" sldId="257"/>
        </pc:sldMkLst>
        <pc:graphicFrameChg chg="mod modGraphic">
          <ac:chgData name="Arş. Gör. Berkay Zülfikar KIZILIRMAK" userId="9b7cea82-bd78-48d9-a33f-090ac540eb70" providerId="ADAL" clId="{7852BC7A-15FB-4A21-9E11-5CA68EC49A26}" dt="2026-02-16T11:59:16.248" v="96" actId="242"/>
          <ac:graphicFrameMkLst>
            <pc:docMk/>
            <pc:sldMk cId="3814474408" sldId="257"/>
            <ac:graphicFrameMk id="2" creationId="{4C240097-0F97-3B19-162A-325B0C608E5D}"/>
          </ac:graphicFrameMkLst>
        </pc:graphicFrameChg>
      </pc:sldChg>
      <pc:sldChg chg="modSp add mod">
        <pc:chgData name="Arş. Gör. Berkay Zülfikar KIZILIRMAK" userId="9b7cea82-bd78-48d9-a33f-090ac540eb70" providerId="ADAL" clId="{7852BC7A-15FB-4A21-9E11-5CA68EC49A26}" dt="2026-02-16T12:00:58.184" v="143" actId="404"/>
        <pc:sldMkLst>
          <pc:docMk/>
          <pc:sldMk cId="1339272064" sldId="258"/>
        </pc:sldMkLst>
        <pc:graphicFrameChg chg="mod modGraphic">
          <ac:chgData name="Arş. Gör. Berkay Zülfikar KIZILIRMAK" userId="9b7cea82-bd78-48d9-a33f-090ac540eb70" providerId="ADAL" clId="{7852BC7A-15FB-4A21-9E11-5CA68EC49A26}" dt="2026-02-16T12:00:58.184" v="143" actId="404"/>
          <ac:graphicFrameMkLst>
            <pc:docMk/>
            <pc:sldMk cId="1339272064" sldId="258"/>
            <ac:graphicFrameMk id="2" creationId="{ACCB481F-EA37-8E5F-4EEC-3008FCB8DD52}"/>
          </ac:graphicFrameMkLst>
        </pc:graphicFrameChg>
      </pc:sldChg>
      <pc:sldChg chg="modSp add mod">
        <pc:chgData name="Arş. Gör. Berkay Zülfikar KIZILIRMAK" userId="9b7cea82-bd78-48d9-a33f-090ac540eb70" providerId="ADAL" clId="{7852BC7A-15FB-4A21-9E11-5CA68EC49A26}" dt="2026-02-16T12:12:44.668" v="216" actId="255"/>
        <pc:sldMkLst>
          <pc:docMk/>
          <pc:sldMk cId="2839510723" sldId="259"/>
        </pc:sldMkLst>
        <pc:graphicFrameChg chg="mod modGraphic">
          <ac:chgData name="Arş. Gör. Berkay Zülfikar KIZILIRMAK" userId="9b7cea82-bd78-48d9-a33f-090ac540eb70" providerId="ADAL" clId="{7852BC7A-15FB-4A21-9E11-5CA68EC49A26}" dt="2026-02-16T12:12:44.668" v="216" actId="255"/>
          <ac:graphicFrameMkLst>
            <pc:docMk/>
            <pc:sldMk cId="2839510723" sldId="259"/>
            <ac:graphicFrameMk id="2" creationId="{98B28225-60D0-2558-A856-F70A070561F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252364"/>
            <a:ext cx="9144000" cy="66056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462622"/>
              </p:ext>
            </p:extLst>
          </p:nvPr>
        </p:nvGraphicFramePr>
        <p:xfrm>
          <a:off x="461187" y="542290"/>
          <a:ext cx="8081644" cy="4996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Soyad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Name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Saatler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Hours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Pazartesi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Monday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Salı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Tuesday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Çarşamba</a:t>
                      </a:r>
                      <a:r>
                        <a:rPr sz="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Wednesday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Perşembe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Thursday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Cuma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Friday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 row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 err="1">
                          <a:latin typeface="Times New Roman"/>
                          <a:cs typeface="Times New Roman"/>
                        </a:rPr>
                        <a:t>Doç</a:t>
                      </a: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, Dr. Başar ÖZTÜRK</a:t>
                      </a:r>
                    </a:p>
                  </a:txBody>
                  <a:tcPr marL="0" marR="0" marT="0" marB="0" vert="vert27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08.00-08.50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09.00-09.50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10.00-10.50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11.00-11.50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12.00-12.50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13.00-13.50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14.00-14.50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15.00-15.50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16.00-16.50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17.00-17.50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18.00-18.50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19.00-19.50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288565" y="140550"/>
            <a:ext cx="4450715" cy="2455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b="1" dirty="0">
                <a:latin typeface="Arial"/>
                <a:cs typeface="Arial"/>
              </a:rPr>
              <a:t>Haftalık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Görüşme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Saatleri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/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Weekly</a:t>
            </a:r>
            <a:r>
              <a:rPr lang="tr-TR" sz="1500" b="1" spc="38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Office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Hours</a:t>
            </a:r>
            <a:endParaRPr sz="1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A80C1-58A5-1BCB-3FB4-02015E0F0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C240097-0F97-3B19-162A-325B0C608E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330875"/>
              </p:ext>
            </p:extLst>
          </p:nvPr>
        </p:nvGraphicFramePr>
        <p:xfrm>
          <a:off x="461187" y="542290"/>
          <a:ext cx="8081644" cy="4996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Soyad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Name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Saatler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Hours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Pazartesi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Monday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Salı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Tuesday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Çarşamba</a:t>
                      </a:r>
                      <a:r>
                        <a:rPr sz="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Wednesday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Perşembe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Thursday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Cuma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Friday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 row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Dr. Öğr. Üyesi Baha NACİ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vert="vert27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08.00-08.50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09.00-09.50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10.00-10.50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11.00-11.50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12.00-12.50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13.00-13.50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14.00-14.50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15.00-15.50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16.00-16.50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17.00-17.50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18.00-18.50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19.00-19.50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object 3">
            <a:extLst>
              <a:ext uri="{FF2B5EF4-FFF2-40B4-BE49-F238E27FC236}">
                <a16:creationId xmlns:a16="http://schemas.microsoft.com/office/drawing/2014/main" id="{574465BD-7DD5-312B-80E3-86EA66E0818C}"/>
              </a:ext>
            </a:extLst>
          </p:cNvPr>
          <p:cNvSpPr txBox="1"/>
          <p:nvPr/>
        </p:nvSpPr>
        <p:spPr>
          <a:xfrm>
            <a:off x="2288565" y="140550"/>
            <a:ext cx="4450715" cy="2455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b="1" dirty="0">
                <a:latin typeface="Arial"/>
                <a:cs typeface="Arial"/>
              </a:rPr>
              <a:t>Haftalık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Görüşme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Saatleri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/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Weekly</a:t>
            </a:r>
            <a:r>
              <a:rPr lang="tr-TR" sz="1500" b="1" spc="38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Office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Hours</a:t>
            </a:r>
            <a:endParaRPr sz="1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447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65796-2C88-8CF4-D2F5-76D2F57F4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ACCB481F-EA37-8E5F-4EEC-3008FCB8DD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746354"/>
              </p:ext>
            </p:extLst>
          </p:nvPr>
        </p:nvGraphicFramePr>
        <p:xfrm>
          <a:off x="461187" y="542290"/>
          <a:ext cx="8081644" cy="4996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Soyad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Name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Saatler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Hours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Pazartesi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Monday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Salı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Tuesday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Çarşamba</a:t>
                      </a:r>
                      <a:r>
                        <a:rPr sz="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Wednesday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Perşembe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Thursday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Cuma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Friday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 row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Dr. Öğr. Üyesi Zeynep İrem BULUT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vert="vert27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08.00-08.50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09.00-09.50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10.00-10.50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11.00-11.50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12.00-12.50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13.00-13.50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14.00-14.50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15.00-15.50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16.00-16.50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17.00-17.50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18.00-18.50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19.00-19.50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object 3">
            <a:extLst>
              <a:ext uri="{FF2B5EF4-FFF2-40B4-BE49-F238E27FC236}">
                <a16:creationId xmlns:a16="http://schemas.microsoft.com/office/drawing/2014/main" id="{59E41BD7-A9CE-44E2-DC62-0C5C55672597}"/>
              </a:ext>
            </a:extLst>
          </p:cNvPr>
          <p:cNvSpPr txBox="1"/>
          <p:nvPr/>
        </p:nvSpPr>
        <p:spPr>
          <a:xfrm>
            <a:off x="2288565" y="140550"/>
            <a:ext cx="4450715" cy="2455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b="1" dirty="0">
                <a:latin typeface="Arial"/>
                <a:cs typeface="Arial"/>
              </a:rPr>
              <a:t>Haftalık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Görüşme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Saatleri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/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Weekly</a:t>
            </a:r>
            <a:r>
              <a:rPr lang="tr-TR" sz="1500" b="1" spc="38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Office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Hours</a:t>
            </a:r>
            <a:endParaRPr sz="1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927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65DEA-4D32-BEF9-CA11-61B05A420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98B28225-60D0-2558-A856-F70A07056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456312"/>
              </p:ext>
            </p:extLst>
          </p:nvPr>
        </p:nvGraphicFramePr>
        <p:xfrm>
          <a:off x="461187" y="542290"/>
          <a:ext cx="8081644" cy="4996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Soyad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Name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Saatler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Hours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Pazartesi</a:t>
                      </a:r>
                      <a:r>
                        <a:rPr sz="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Monday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Salı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Tuesday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Çarşamba</a:t>
                      </a:r>
                      <a:r>
                        <a:rPr sz="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Wednesday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Perşembe</a:t>
                      </a:r>
                      <a:r>
                        <a:rPr sz="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Thursday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Cuma</a:t>
                      </a:r>
                      <a:r>
                        <a:rPr sz="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 Friday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 row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Dr. Öğr. Üyesi, Muzaffer Beyza OZANSOY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vert="vert27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08.00-08.50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09.00-09.50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10.00-10.50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11.00-11.50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12.00-12.50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13.00-13.50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14.00-14.50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ÖĞRENCİ GÖRÜŞME SAATİ / OFFICE HOUR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15.00-15.50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16.00-16.50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17.00-17.50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18.00-18.50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19.00-19.50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object 3">
            <a:extLst>
              <a:ext uri="{FF2B5EF4-FFF2-40B4-BE49-F238E27FC236}">
                <a16:creationId xmlns:a16="http://schemas.microsoft.com/office/drawing/2014/main" id="{6B82299C-F5CA-5D5E-1F82-B709E94FFCC9}"/>
              </a:ext>
            </a:extLst>
          </p:cNvPr>
          <p:cNvSpPr txBox="1"/>
          <p:nvPr/>
        </p:nvSpPr>
        <p:spPr>
          <a:xfrm>
            <a:off x="2288565" y="140550"/>
            <a:ext cx="4450715" cy="2455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b="1" dirty="0">
                <a:latin typeface="Arial"/>
                <a:cs typeface="Arial"/>
              </a:rPr>
              <a:t>Haftalık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Görüşme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Saatleri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/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Weekly</a:t>
            </a:r>
            <a:r>
              <a:rPr lang="tr-TR" sz="1500" b="1" spc="38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Office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Hours</a:t>
            </a:r>
            <a:endParaRPr sz="1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9510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246</Words>
  <Application>Microsoft Office PowerPoint</Application>
  <PresentationFormat>Ekran Gösterisi (4:3)</PresentationFormat>
  <Paragraphs>140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Arş. Gör. Berkay Zülfikar KIZILIRMAK</cp:lastModifiedBy>
  <cp:revision>1</cp:revision>
  <dcterms:created xsi:type="dcterms:W3CDTF">2025-01-15T13:54:31Z</dcterms:created>
  <dcterms:modified xsi:type="dcterms:W3CDTF">2026-02-20T11:56:00Z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2025-01-15T00:00:00Z</vt:filetime>
  </property>
  <property fmtid="{D5CDD505-2E9C-101B-9397-08002B2CF9AE}" pid="5" name="Producer">
    <vt:lpwstr>www.ilovepdf.com</vt:lpwstr>
  </property>
</Properties>
</file>